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6" d="100"/>
          <a:sy n="106" d="100"/>
        </p:scale>
        <p:origin x="67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F68E5-C33E-437F-AD7D-9B1263D09BCB}" type="datetimeFigureOut">
              <a:rPr lang="ru-RU" smtClean="0"/>
              <a:t>03.12.2017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342C-7720-4AF7-B07E-E562A10F94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3420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F68E5-C33E-437F-AD7D-9B1263D09BCB}" type="datetimeFigureOut">
              <a:rPr lang="ru-RU" smtClean="0"/>
              <a:t>03.12.2017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342C-7720-4AF7-B07E-E562A10F94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0003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F68E5-C33E-437F-AD7D-9B1263D09BCB}" type="datetimeFigureOut">
              <a:rPr lang="ru-RU" smtClean="0"/>
              <a:t>03.12.2017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342C-7720-4AF7-B07E-E562A10F94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3862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F68E5-C33E-437F-AD7D-9B1263D09BCB}" type="datetimeFigureOut">
              <a:rPr lang="ru-RU" smtClean="0"/>
              <a:t>03.12.2017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342C-7720-4AF7-B07E-E562A10F94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5284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F68E5-C33E-437F-AD7D-9B1263D09BCB}" type="datetimeFigureOut">
              <a:rPr lang="ru-RU" smtClean="0"/>
              <a:t>03.12.2017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342C-7720-4AF7-B07E-E562A10F94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0493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F68E5-C33E-437F-AD7D-9B1263D09BCB}" type="datetimeFigureOut">
              <a:rPr lang="ru-RU" smtClean="0"/>
              <a:t>03.12.2017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342C-7720-4AF7-B07E-E562A10F94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5712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F68E5-C33E-437F-AD7D-9B1263D09BCB}" type="datetimeFigureOut">
              <a:rPr lang="ru-RU" smtClean="0"/>
              <a:t>03.12.2017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342C-7720-4AF7-B07E-E562A10F94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8648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F68E5-C33E-437F-AD7D-9B1263D09BCB}" type="datetimeFigureOut">
              <a:rPr lang="ru-RU" smtClean="0"/>
              <a:t>03.12.2017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342C-7720-4AF7-B07E-E562A10F94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6145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F68E5-C33E-437F-AD7D-9B1263D09BCB}" type="datetimeFigureOut">
              <a:rPr lang="ru-RU" smtClean="0"/>
              <a:t>03.12.2017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342C-7720-4AF7-B07E-E562A10F94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2674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F68E5-C33E-437F-AD7D-9B1263D09BCB}" type="datetimeFigureOut">
              <a:rPr lang="ru-RU" smtClean="0"/>
              <a:t>03.12.2017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342C-7720-4AF7-B07E-E562A10F94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1527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F68E5-C33E-437F-AD7D-9B1263D09BCB}" type="datetimeFigureOut">
              <a:rPr lang="ru-RU" smtClean="0"/>
              <a:t>03.12.2017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B342C-7720-4AF7-B07E-E562A10F94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7807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1F68E5-C33E-437F-AD7D-9B1263D09BCB}" type="datetimeFigureOut">
              <a:rPr lang="ru-RU" smtClean="0"/>
              <a:t>03.12.2017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BB342C-7720-4AF7-B07E-E562A10F94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8141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6000" b="-4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3887" y="298383"/>
            <a:ext cx="32437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BlockTeam</a:t>
            </a:r>
            <a:endParaRPr lang="ru-RU" sz="4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478" y="2357454"/>
            <a:ext cx="2544627" cy="214309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797" y="2479639"/>
            <a:ext cx="4155081" cy="1741899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5071" y="2479639"/>
            <a:ext cx="1884638" cy="1792254"/>
          </a:xfrm>
          <a:prstGeom prst="rect">
            <a:avLst/>
          </a:prstGeom>
        </p:spPr>
      </p:pic>
      <p:sp>
        <p:nvSpPr>
          <p:cNvPr id="3" name="Равно 2"/>
          <p:cNvSpPr/>
          <p:nvPr/>
        </p:nvSpPr>
        <p:spPr>
          <a:xfrm>
            <a:off x="8073132" y="3066860"/>
            <a:ext cx="1339912" cy="724278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7" name="Плюс 6"/>
          <p:cNvSpPr/>
          <p:nvPr/>
        </p:nvSpPr>
        <p:spPr>
          <a:xfrm>
            <a:off x="4041892" y="2923137"/>
            <a:ext cx="1050432" cy="1011725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574023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1</Words>
  <Application>Microsoft Office PowerPoint</Application>
  <PresentationFormat>Широкоэкранный</PresentationFormat>
  <Paragraphs>1</Paragraphs>
  <Slides>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Segoe UI</vt:lpstr>
      <vt:lpstr>Тема Office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Кирилл Кузнецов</dc:creator>
  <cp:lastModifiedBy>Кирилл Кузнецов</cp:lastModifiedBy>
  <cp:revision>4</cp:revision>
  <dcterms:created xsi:type="dcterms:W3CDTF">2017-12-03T07:53:55Z</dcterms:created>
  <dcterms:modified xsi:type="dcterms:W3CDTF">2017-12-03T08:52:30Z</dcterms:modified>
</cp:coreProperties>
</file>

<file path=docProps/thumbnail.jpeg>
</file>